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70" r:id="rId4"/>
    <p:sldId id="282" r:id="rId5"/>
    <p:sldId id="287" r:id="rId6"/>
    <p:sldId id="288" r:id="rId7"/>
    <p:sldId id="285" r:id="rId8"/>
    <p:sldId id="286" r:id="rId9"/>
    <p:sldId id="291" r:id="rId10"/>
    <p:sldId id="292" r:id="rId11"/>
    <p:sldId id="268" r:id="rId12"/>
    <p:sldId id="295" r:id="rId13"/>
    <p:sldId id="300" r:id="rId14"/>
    <p:sldId id="30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9802A87-A812-40DF-B8AA-1A2E3B39DAD0}" type="datetimeFigureOut">
              <a:rPr lang="ru-RU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3D9CE5B-FA2E-47A4-B22C-22B1825594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zo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6CF8B8E7-A68A-47A9-AF8F-9E4E9FB89032}" type="datetimeFigureOut">
              <a:rPr lang="ru-RU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B7B537F2-FB4A-4D9A-B53D-7DC5888604F0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zoom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DA72017E-9BBA-429B-A731-DB6A94B308BE}" type="datetimeFigureOut">
              <a:rPr lang="ru-RU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FBCDFD80-8014-43AF-9535-4D48B593B0AF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zoom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4DC85F9C-27E0-44B6-AFC4-2750A4EA21AF}" type="datetimeFigureOut">
              <a:rPr lang="ru-RU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2E8E8AEC-DDDB-4A76-B0DF-9FA555DC6FC5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zo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53022B87-807F-423C-BB1C-B25B5F7B743C}" type="datetimeFigureOut">
              <a:rPr lang="ru-RU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B63AB962-D4F4-44E4-81AD-217CF46C1600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zoom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5EE01F58-F9E2-49E8-A120-46FF636C3821}" type="datetimeFigureOut">
              <a:rPr lang="ru-RU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E332D8A9-6F1F-4464-B0FC-C446B2EBCE40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zoom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1F7E791E-49F6-4A94-A1C7-FEAB091FB36C}" type="datetimeFigureOut">
              <a:rPr lang="ru-RU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41491DCF-ED27-4686-97BE-E19F71317E46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zoom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57D20C58-D71F-4A86-BFA3-2ADD0089208A}" type="datetimeFigureOut">
              <a:rPr lang="ru-RU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7782CDB-A078-4E35-B85E-1C225A9C5011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zoom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A993B6B2-E7B3-4379-8885-23C97D81C68A}" type="datetimeFigureOut">
              <a:rPr lang="ru-RU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F266A29B-500D-487B-A62F-358F089F1187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zoom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31DFD494-106F-4A5A-AC41-5287BC683F5F}" type="datetimeFigureOut">
              <a:rPr lang="ru-RU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D248B46-0EB3-4061-A95F-E1015A193307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zoom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C5B7AA7C-72C3-472C-A1F3-0E4A2A5CA254}" type="datetimeFigureOut">
              <a:rPr lang="ru-RU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CCC6946-A2B5-4B10-A842-7E0C40669958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zoom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fld id="{A88D273E-33E3-4AD1-B5FA-25DBFF590938}" type="datetimeFigureOut">
              <a:rPr lang="ru-RU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DCF108C6-E915-4668-BF50-D939CEAAD77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52095" y="5877560"/>
            <a:ext cx="8232775" cy="853440"/>
          </a:xfrm>
        </p:spPr>
        <p:txBody>
          <a:bodyPr/>
          <a:p>
            <a:pPr algn="ctr"/>
            <a:r>
              <a:rPr lang="ru-RU" altLang="en-US" sz="1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Презентацию подготовила: воспитатель </a:t>
            </a:r>
            <a:r>
              <a:rPr lang="ru-RU" altLang="en-US" sz="1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средней группы №6 </a:t>
            </a:r>
            <a:r>
              <a:rPr lang="ru-RU" altLang="en-US" sz="1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br>
              <a:rPr lang="ru-RU" altLang="en-US" sz="1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1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МОУ «Детский сад № 297 Центрального района Волгограда» Жумаева Т.А.</a:t>
            </a:r>
            <a:endParaRPr lang="ru-RU" altLang="en-US" sz="1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Рисунок 10" descr="picturepicture18004_76108.jpg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 rot="1049510">
            <a:off x="7138670" y="4340860"/>
            <a:ext cx="1834515" cy="176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8931" y="264394"/>
            <a:ext cx="7776863" cy="2585323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+mn-lt"/>
                <a:cs typeface="+mn-cs"/>
              </a:rPr>
              <a:t>Презентация </a:t>
            </a:r>
            <a:endParaRPr lang="ru-RU" sz="4800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+mn-lt"/>
                <a:cs typeface="+mn-cs"/>
              </a:rPr>
              <a:t>Для детей </a:t>
            </a:r>
            <a:endParaRPr lang="ru-RU" sz="4800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+mn-lt"/>
                <a:cs typeface="+mn-cs"/>
              </a:rPr>
              <a:t>средней </a:t>
            </a:r>
            <a:r>
              <a:rPr lang="ru-RU" sz="4800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+mn-lt"/>
                <a:cs typeface="+mn-cs"/>
              </a:rPr>
              <a:t>группы</a:t>
            </a:r>
            <a:endParaRPr lang="ru-RU" sz="4800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8136904" cy="1296144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«микробы»</a:t>
            </a:r>
            <a:endParaRPr lang="en-US" sz="2800" b="1" cap="all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Рисунок 6" descr="3416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0904762">
            <a:off x="508000" y="4098925"/>
            <a:ext cx="1130935" cy="195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Изображение 113"/>
          <p:cNvPicPr/>
          <p:nvPr/>
        </p:nvPicPr>
        <p:blipFill>
          <a:blip r:embed="rId3"/>
          <a:stretch>
            <a:fillRect/>
          </a:stretch>
        </p:blipFill>
        <p:spPr>
          <a:xfrm>
            <a:off x="3489960" y="4437380"/>
            <a:ext cx="2163445" cy="157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34925"/>
            <a:ext cx="9072880" cy="6797675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" name="Изображение 111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635"/>
            <a:ext cx="9091930" cy="6828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1" name="Изображение 12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67869231_1292344697_15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27763" y="3141663"/>
            <a:ext cx="27019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78488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n-lt"/>
                <a:cs typeface="+mn-cs"/>
              </a:rPr>
              <a:t>Цель: </a:t>
            </a:r>
            <a:r>
              <a:rPr lang="ru-RU" sz="2800" b="1" dirty="0">
                <a:latin typeface="+mn-lt"/>
                <a:cs typeface="+mn-cs"/>
              </a:rPr>
              <a:t>сформировать представления о здоровье и здоровом образе жизни; </a:t>
            </a:r>
            <a:endParaRPr lang="ru-RU" sz="2800" b="1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420888"/>
            <a:ext cx="7632848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+mn-lt"/>
                <a:cs typeface="+mn-cs"/>
              </a:rPr>
              <a:t>Задачи: </a:t>
            </a:r>
            <a:r>
              <a:rPr lang="ru-RU" sz="2800" b="1" dirty="0">
                <a:latin typeface="+mn-lt"/>
                <a:cs typeface="+mn-cs"/>
              </a:rPr>
              <a:t>способствовать ознакомлению с элементарными навыками  гигиены; </a:t>
            </a:r>
            <a:endParaRPr lang="ru-RU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подвести детей к выводу о необходимости содержать тело в чистоте;</a:t>
            </a:r>
            <a:endParaRPr lang="ru-RU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Обеспечить развиватие воображения, внимание, память; </a:t>
            </a:r>
            <a:endParaRPr lang="ru-RU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Расширять словарный запас.</a:t>
            </a:r>
            <a:endParaRPr lang="ru-RU" sz="28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Изображение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Изображение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Изображение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Изображение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Изображение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46990" y="-26670"/>
            <a:ext cx="8827135" cy="6949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0" name="Изображение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43815" y="-163830"/>
            <a:ext cx="8980170" cy="7005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1_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WPS Presentation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1_Blue Waves</vt:lpstr>
      <vt:lpstr>Презентацию подготовила: воспитатель средней группы №6   МОУ «Детский сад № 297 Центрального района Волгограда» Жумаева Т.А.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marga</cp:lastModifiedBy>
  <cp:revision>60</cp:revision>
  <dcterms:created xsi:type="dcterms:W3CDTF">2014-04-06T18:50:00Z</dcterms:created>
  <dcterms:modified xsi:type="dcterms:W3CDTF">2021-10-27T18:18:20Z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8DF2D75481ED432ABDCD34523D3E82BF</vt:lpwstr>
  </property>
  <property fmtid="{D5CDD505-2E9C-101B-9397-08002B2CF9AE}" pid="3" name="KSOProductBuildVer">
    <vt:lpwstr>1049-11.2.0.10351</vt:lpwstr>
  </property>
</Properties>
</file>